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43197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Most Common Excuses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Spoken Persuasive Essay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Tell the class which excuse your group selected and why your group picked it.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Read the thesis statement.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Thesis Statement = Topic + Opinion</a:t>
            </a:r>
          </a:p>
          <a:p>
            <a:pPr lvl="0">
              <a:spcBef>
                <a:spcPts val="0"/>
              </a:spcBef>
              <a:buNone/>
            </a:pPr>
            <a:r>
              <a:rPr lang="en" sz="2800"/>
              <a:t>Thesis Statement = The Excuse + Why it’s wrong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Body Paragraphs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You must have three separate reasons why this excuse is not good enough to keep someone away from college.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Each reason must include information from the other articles about college that you read.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 different person will present each reason.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Conclusion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Tell us about the college plans in your group.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Is anyone using the excuse you’ve been discussing?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For other not currently planning on college, what are their excuses?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In general, does your group think that there are valid reasons for not going to college?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swiss</vt:lpstr>
      <vt:lpstr>Most Common Excuses</vt:lpstr>
      <vt:lpstr>Introduction</vt:lpstr>
      <vt:lpstr>The Body Paragraphs</vt:lpstr>
      <vt:lpstr>The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Common Excuses</dc:title>
  <dc:creator>Kacy Simpson</dc:creator>
  <cp:lastModifiedBy>Windows User</cp:lastModifiedBy>
  <cp:revision>1</cp:revision>
  <dcterms:modified xsi:type="dcterms:W3CDTF">2015-08-21T15:37:21Z</dcterms:modified>
</cp:coreProperties>
</file>